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E479-EEAE-48AD-91EF-460CAF4EE7BF}" type="datetimeFigureOut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FA29-71D5-4E1E-A533-410F95786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E479-EEAE-48AD-91EF-460CAF4EE7BF}" type="datetimeFigureOut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FA29-71D5-4E1E-A533-410F95786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E479-EEAE-48AD-91EF-460CAF4EE7BF}" type="datetimeFigureOut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FA29-71D5-4E1E-A533-410F95786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E479-EEAE-48AD-91EF-460CAF4EE7BF}" type="datetimeFigureOut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FA29-71D5-4E1E-A533-410F95786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E479-EEAE-48AD-91EF-460CAF4EE7BF}" type="datetimeFigureOut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FA29-71D5-4E1E-A533-410F95786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E479-EEAE-48AD-91EF-460CAF4EE7BF}" type="datetimeFigureOut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FA29-71D5-4E1E-A533-410F95786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E479-EEAE-48AD-91EF-460CAF4EE7BF}" type="datetimeFigureOut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FA29-71D5-4E1E-A533-410F95786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E479-EEAE-48AD-91EF-460CAF4EE7BF}" type="datetimeFigureOut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FA29-71D5-4E1E-A533-410F95786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E479-EEAE-48AD-91EF-460CAF4EE7BF}" type="datetimeFigureOut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FA29-71D5-4E1E-A533-410F95786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E479-EEAE-48AD-91EF-460CAF4EE7BF}" type="datetimeFigureOut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FA29-71D5-4E1E-A533-410F95786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E479-EEAE-48AD-91EF-460CAF4EE7BF}" type="datetimeFigureOut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FA29-71D5-4E1E-A533-410F95786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5E479-EEAE-48AD-91EF-460CAF4EE7BF}" type="datetimeFigureOut">
              <a:rPr lang="zh-CN" altLang="en-US" smtClean="0"/>
              <a:pPr/>
              <a:t>2021/5/28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FFA29-71D5-4E1E-A533-410F95786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QQ图片202105111534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57628"/>
            <a:ext cx="9144000" cy="3000372"/>
          </a:xfrm>
          <a:prstGeom prst="rect">
            <a:avLst/>
          </a:prstGeom>
        </p:spPr>
      </p:pic>
      <p:pic>
        <p:nvPicPr>
          <p:cNvPr id="5" name="图片 4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8576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85918" y="2357430"/>
            <a:ext cx="7715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latin typeface="方正粗黑宋简体" pitchFamily="2" charset="-122"/>
                <a:ea typeface="方正粗黑宋简体" pitchFamily="2" charset="-122"/>
              </a:rPr>
              <a:t>魏本清源，村存忠骨</a:t>
            </a:r>
            <a:endParaRPr lang="zh-CN" altLang="en-US" sz="6000" dirty="0"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2910" y="3214686"/>
            <a:ext cx="69543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300000" lon="21299997" rev="0"/>
              </a:camera>
              <a:lightRig rig="threePt" dir="t"/>
            </a:scene3d>
          </a:bodyPr>
          <a:lstStyle/>
          <a:p>
            <a:pPr algn="ctr"/>
            <a:endParaRPr lang="zh-CN" altLang="en-US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a typeface="华文行楷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0760" y="6150114"/>
            <a:ext cx="3143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</a:rPr>
              <a:t>魏村中心小学    谢华</a:t>
            </a:r>
            <a:endParaRPr lang="en-US" altLang="zh-CN" sz="2400" dirty="0" smtClean="0">
              <a:solidFill>
                <a:schemeClr val="bg1"/>
              </a:solidFill>
            </a:endParaRPr>
          </a:p>
          <a:p>
            <a:r>
              <a:rPr lang="en-US" altLang="zh-CN" sz="2400" dirty="0" smtClean="0">
                <a:solidFill>
                  <a:schemeClr val="bg1"/>
                </a:solidFill>
              </a:rPr>
              <a:t>                          2021.5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3571876"/>
            <a:ext cx="9144000" cy="642942"/>
          </a:xfrm>
          <a:prstGeom prst="rect">
            <a:avLst/>
          </a:prstGeom>
          <a:gradFill flip="none" rotWithShape="1">
            <a:gsLst>
              <a:gs pos="0">
                <a:srgbClr val="8488C4">
                  <a:alpha val="7000"/>
                </a:srgb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2571736" y="3643314"/>
            <a:ext cx="614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——</a:t>
            </a:r>
            <a:r>
              <a:rPr lang="zh-CN" altLang="en-US" sz="36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我们魏村的英雄史</a:t>
            </a:r>
            <a:endParaRPr lang="zh-CN" altLang="en-US" sz="3600" dirty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86908" cy="3786190"/>
          </a:xfrm>
          <a:prstGeom prst="rect">
            <a:avLst/>
          </a:prstGeom>
        </p:spPr>
      </p:pic>
      <p:pic>
        <p:nvPicPr>
          <p:cNvPr id="7" name="图片 6" descr="QQ图片2021052807555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43182"/>
            <a:ext cx="9144000" cy="45005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28926" y="2071678"/>
            <a:ext cx="5000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革命的老寄娘邹兰英</a:t>
            </a:r>
            <a:endParaRPr lang="zh-CN" altLang="en-US" sz="2800" dirty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3143248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虎胆英雄张云</a:t>
            </a:r>
            <a:endParaRPr lang="zh-CN" altLang="en-US" dirty="0"/>
          </a:p>
        </p:txBody>
      </p:sp>
      <p:pic>
        <p:nvPicPr>
          <p:cNvPr id="5" name="图片 4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878036"/>
          </a:xfrm>
          <a:prstGeom prst="rect">
            <a:avLst/>
          </a:prstGeom>
        </p:spPr>
      </p:pic>
      <p:pic>
        <p:nvPicPr>
          <p:cNvPr id="6" name="图片 5" descr="QQ图片202105280946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3143248"/>
            <a:ext cx="2143140" cy="30707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86182" y="2285992"/>
            <a:ext cx="2643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虎胆英雄张云</a:t>
            </a:r>
            <a:endParaRPr lang="zh-CN" altLang="en-US" sz="2800" dirty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QQ图片202105111534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57628"/>
            <a:ext cx="9144000" cy="3000372"/>
          </a:xfrm>
          <a:prstGeom prst="rect">
            <a:avLst/>
          </a:prstGeom>
        </p:spPr>
      </p:pic>
      <p:pic>
        <p:nvPicPr>
          <p:cNvPr id="5" name="图片 4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8576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85918" y="2357430"/>
            <a:ext cx="7715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6000" dirty="0"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2910" y="3214686"/>
            <a:ext cx="69543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300000" lon="21299997" rev="0"/>
              </a:camera>
              <a:lightRig rig="threePt" dir="t"/>
            </a:scene3d>
          </a:bodyPr>
          <a:lstStyle/>
          <a:p>
            <a:pPr algn="ctr"/>
            <a:endParaRPr lang="zh-CN" altLang="en-US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a typeface="华文行楷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0760" y="6150114"/>
            <a:ext cx="3143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</a:rPr>
              <a:t>魏村中心小学    谢华</a:t>
            </a:r>
            <a:endParaRPr lang="en-US" altLang="zh-CN" sz="2400" dirty="0" smtClean="0">
              <a:solidFill>
                <a:schemeClr val="bg1"/>
              </a:solidFill>
            </a:endParaRPr>
          </a:p>
          <a:p>
            <a:r>
              <a:rPr lang="en-US" altLang="zh-CN" sz="2400" dirty="0" smtClean="0">
                <a:solidFill>
                  <a:schemeClr val="bg1"/>
                </a:solidFill>
              </a:rPr>
              <a:t>                          2021.5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3571876"/>
            <a:ext cx="9144000" cy="642942"/>
          </a:xfrm>
          <a:prstGeom prst="rect">
            <a:avLst/>
          </a:prstGeom>
          <a:gradFill flip="none" rotWithShape="1">
            <a:gsLst>
              <a:gs pos="0">
                <a:srgbClr val="8488C4">
                  <a:alpha val="7000"/>
                </a:srgb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2571736" y="3643314"/>
            <a:ext cx="614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3600" dirty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14480" y="2571744"/>
            <a:ext cx="62151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回顾历史，是为了铭记过去，缅怀先烈，是为了继承遗志。</a:t>
            </a:r>
            <a:endParaRPr lang="zh-CN" altLang="en-US" sz="3600" dirty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3.jpg"/>
          <p:cNvPicPr>
            <a:picLocks noChangeAspect="1"/>
          </p:cNvPicPr>
          <p:nvPr/>
        </p:nvPicPr>
        <p:blipFill>
          <a:blip r:embed="rId2">
            <a:lum bright="31000" contrast="-62000"/>
          </a:blip>
          <a:stretch>
            <a:fillRect/>
          </a:stretch>
        </p:blipFill>
        <p:spPr>
          <a:xfrm>
            <a:off x="-1000164" y="0"/>
            <a:ext cx="10644262" cy="685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9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42910" y="357166"/>
            <a:ext cx="82154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    据记载，宋光宗绍熙年间（约公元</a:t>
            </a:r>
            <a:r>
              <a:rPr lang="en-US" sz="3200" b="1" dirty="0" smtClean="0">
                <a:latin typeface="楷体" pitchFamily="49" charset="-122"/>
                <a:ea typeface="楷体" pitchFamily="49" charset="-122"/>
              </a:rPr>
              <a:t>1190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年），金朝章宗又向南宋悍然开战，朝廷便在此处建水寨拒之，始名</a:t>
            </a:r>
            <a:r>
              <a:rPr lang="zh-CN" altLang="en-US" sz="32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烈塘寨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3.jpg"/>
          <p:cNvPicPr>
            <a:picLocks noChangeAspect="1"/>
          </p:cNvPicPr>
          <p:nvPr/>
        </p:nvPicPr>
        <p:blipFill>
          <a:blip r:embed="rId2">
            <a:lum bright="31000" contrast="-62000"/>
          </a:blip>
          <a:stretch>
            <a:fillRect/>
          </a:stretch>
        </p:blipFill>
        <p:spPr>
          <a:xfrm>
            <a:off x="-1000164" y="0"/>
            <a:ext cx="10644262" cy="685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9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42910" y="357166"/>
            <a:ext cx="82154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    宋咸淳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年间，有一姓曹的渔民从江阴虞门迁移到此落户，自称是三国曹魏后裔，此地遂改名为</a:t>
            </a:r>
            <a:r>
              <a:rPr lang="zh-CN" altLang="en-US" sz="32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“魏浦”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毗陵志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3.jpg"/>
          <p:cNvPicPr>
            <a:picLocks noChangeAspect="1"/>
          </p:cNvPicPr>
          <p:nvPr/>
        </p:nvPicPr>
        <p:blipFill>
          <a:blip r:embed="rId2">
            <a:lum bright="31000" contrast="-62000"/>
          </a:blip>
          <a:stretch>
            <a:fillRect/>
          </a:stretch>
        </p:blipFill>
        <p:spPr>
          <a:xfrm>
            <a:off x="-1000164" y="0"/>
            <a:ext cx="10644262" cy="685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9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85786" y="928670"/>
            <a:ext cx="82154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明正统四年八月，魏浦更名为</a:t>
            </a:r>
            <a:r>
              <a:rPr lang="zh-CN" altLang="en-US" sz="32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“魏村”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抗日 (2).jpg"/>
          <p:cNvPicPr>
            <a:picLocks noChangeAspect="1"/>
          </p:cNvPicPr>
          <p:nvPr/>
        </p:nvPicPr>
        <p:blipFill>
          <a:blip r:embed="rId2">
            <a:lum bright="19000" contrast="-85000"/>
          </a:blip>
          <a:stretch>
            <a:fillRect/>
          </a:stretch>
        </p:blipFill>
        <p:spPr>
          <a:xfrm>
            <a:off x="-141852" y="0"/>
            <a:ext cx="942770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4929198"/>
            <a:ext cx="8286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1937</a:t>
            </a:r>
            <a:r>
              <a:rPr lang="zh-CN" altLang="en-US" sz="24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年</a:t>
            </a:r>
            <a:r>
              <a:rPr lang="en-US" sz="24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11</a:t>
            </a:r>
            <a:r>
              <a:rPr lang="zh-CN" altLang="en-US" sz="24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月</a:t>
            </a:r>
            <a:r>
              <a:rPr lang="en-US" sz="24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29</a:t>
            </a:r>
            <a:r>
              <a:rPr lang="zh-CN" altLang="en-US" sz="24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日，武进县城沦陷，日军鬼子长驱直入，苏南大地陷入炮火之中。</a:t>
            </a:r>
            <a:endParaRPr lang="zh-CN" altLang="en-US" sz="2400" dirty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5500702"/>
            <a:ext cx="8572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1938</a:t>
            </a:r>
            <a:r>
              <a:rPr lang="zh-CN" altLang="en-US" sz="24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年</a:t>
            </a:r>
            <a:r>
              <a:rPr lang="en-US" sz="24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10</a:t>
            </a:r>
            <a:r>
              <a:rPr lang="zh-CN" altLang="en-US" sz="24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月，中共苏南特委宣传部长、挺进纵队民运科长周苏平来武进开辟工作。</a:t>
            </a:r>
            <a:endParaRPr lang="zh-CN" altLang="en-US" sz="2400" dirty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6027003"/>
            <a:ext cx="86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1939</a:t>
            </a:r>
            <a:r>
              <a:rPr lang="zh-CN" altLang="en-US" sz="24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年</a:t>
            </a:r>
            <a:r>
              <a:rPr lang="en-US" sz="24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4</a:t>
            </a:r>
            <a:r>
              <a:rPr lang="zh-CN" altLang="en-US" sz="24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月起，先后有陈西光、恽士毅、周志贞、张光、蒋建乔等在全县范围内开展革命活动，发展党员，建立党组织。</a:t>
            </a:r>
            <a:endParaRPr lang="zh-CN" altLang="en-US" sz="2400" dirty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6858000"/>
            <a:ext cx="8929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1939</a:t>
            </a:r>
            <a:r>
              <a:rPr lang="zh-CN" altLang="en-US" sz="24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年年底，魏村灵桥孙家村成立了党支部，支部书记石菊生。</a:t>
            </a:r>
            <a:endParaRPr lang="zh-CN" altLang="en-US" sz="2400" dirty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81481E-6 L 1.11111E-6 -0.577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3125 L 2.5E-6 -0.5094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85185E-6 L -0.00399 -0.4393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81481E-6 L -0.00382 -0.4076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.jpg"/>
          <p:cNvPicPr>
            <a:picLocks noChangeAspect="1"/>
          </p:cNvPicPr>
          <p:nvPr/>
        </p:nvPicPr>
        <p:blipFill>
          <a:blip r:embed="rId2">
            <a:lum bright="56000" contrast="-76000"/>
          </a:blip>
          <a:stretch>
            <a:fillRect/>
          </a:stretch>
        </p:blipFill>
        <p:spPr>
          <a:xfrm>
            <a:off x="-8691" y="3429000"/>
            <a:ext cx="9360509" cy="3429000"/>
          </a:xfrm>
          <a:prstGeom prst="rect">
            <a:avLst/>
          </a:prstGeom>
        </p:spPr>
      </p:pic>
      <p:pic>
        <p:nvPicPr>
          <p:cNvPr id="5" name="图片 4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286908" cy="37861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86380" y="2000240"/>
            <a:ext cx="371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86000" y="3105835"/>
            <a:ext cx="4857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    石菊生，</a:t>
            </a:r>
            <a:r>
              <a:rPr 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1921</a:t>
            </a:r>
            <a:r>
              <a:rPr lang="zh-CN" alt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年出生于魏村灵桥一个普通农户家庭。</a:t>
            </a:r>
            <a:r>
              <a:rPr lang="en-US" altLang="zh-CN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18</a:t>
            </a:r>
            <a:r>
              <a:rPr lang="zh-CN" alt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岁开始抗日工作。</a:t>
            </a:r>
            <a:r>
              <a:rPr 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 1940</a:t>
            </a:r>
            <a:r>
              <a:rPr lang="zh-CN" alt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年任孙家村的支部书记。</a:t>
            </a:r>
            <a:r>
              <a:rPr lang="en-US" altLang="zh-CN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1943</a:t>
            </a:r>
            <a:r>
              <a:rPr lang="zh-CN" alt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年被捕，忠贞不屈，被害。</a:t>
            </a:r>
            <a:endParaRPr lang="zh-CN" altLang="en-US" dirty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.jpg"/>
          <p:cNvPicPr>
            <a:picLocks noChangeAspect="1"/>
          </p:cNvPicPr>
          <p:nvPr/>
        </p:nvPicPr>
        <p:blipFill>
          <a:blip r:embed="rId2">
            <a:lum bright="56000" contrast="-76000"/>
          </a:blip>
          <a:stretch>
            <a:fillRect/>
          </a:stretch>
        </p:blipFill>
        <p:spPr>
          <a:xfrm>
            <a:off x="-8691" y="3429000"/>
            <a:ext cx="9360509" cy="3429000"/>
          </a:xfrm>
          <a:prstGeom prst="rect">
            <a:avLst/>
          </a:prstGeom>
        </p:spPr>
      </p:pic>
      <p:pic>
        <p:nvPicPr>
          <p:cNvPr id="5" name="图片 4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286908" cy="37861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86380" y="2000240"/>
            <a:ext cx="371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86000" y="3105835"/>
            <a:ext cx="4857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    言</a:t>
            </a:r>
            <a:r>
              <a:rPr lang="zh-CN" alt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凤翥，</a:t>
            </a:r>
            <a:r>
              <a:rPr 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 1898</a:t>
            </a:r>
            <a:r>
              <a:rPr lang="zh-CN" alt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年出生于魏村青城的一个没落的封建大家庭，</a:t>
            </a:r>
            <a:r>
              <a:rPr lang="en-US" altLang="zh-CN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1939</a:t>
            </a:r>
            <a:r>
              <a:rPr lang="zh-CN" alt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年入党，</a:t>
            </a:r>
            <a:r>
              <a:rPr lang="en-US" altLang="zh-CN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1940</a:t>
            </a:r>
            <a:r>
              <a:rPr lang="zh-CN" alt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年任武进县委三区区委书记，</a:t>
            </a:r>
            <a:r>
              <a:rPr lang="en-US" altLang="zh-CN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1943</a:t>
            </a:r>
            <a:r>
              <a:rPr lang="zh-CN" alt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年</a:t>
            </a:r>
            <a:r>
              <a:rPr lang="en-US" altLang="zh-CN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4</a:t>
            </a:r>
            <a:r>
              <a:rPr lang="zh-CN" alt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月被捕，忠贞不屈，被害。</a:t>
            </a:r>
            <a:endParaRPr lang="zh-CN" altLang="en-US" dirty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.jpg"/>
          <p:cNvPicPr>
            <a:picLocks noChangeAspect="1"/>
          </p:cNvPicPr>
          <p:nvPr/>
        </p:nvPicPr>
        <p:blipFill>
          <a:blip r:embed="rId2">
            <a:lum bright="56000" contrast="-76000"/>
          </a:blip>
          <a:stretch>
            <a:fillRect/>
          </a:stretch>
        </p:blipFill>
        <p:spPr>
          <a:xfrm>
            <a:off x="-8691" y="3429000"/>
            <a:ext cx="9360509" cy="3429000"/>
          </a:xfrm>
          <a:prstGeom prst="rect">
            <a:avLst/>
          </a:prstGeom>
        </p:spPr>
      </p:pic>
      <p:pic>
        <p:nvPicPr>
          <p:cNvPr id="5" name="图片 4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286908" cy="37861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86380" y="2000240"/>
            <a:ext cx="371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86000" y="3105835"/>
            <a:ext cx="4857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    苏</a:t>
            </a:r>
            <a:r>
              <a:rPr lang="zh-CN" alt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海祖，</a:t>
            </a:r>
            <a:r>
              <a:rPr lang="en-US" altLang="zh-CN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1918</a:t>
            </a:r>
            <a:r>
              <a:rPr lang="zh-CN" alt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年出生，</a:t>
            </a:r>
            <a:r>
              <a:rPr lang="en-US" altLang="zh-CN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1944</a:t>
            </a:r>
            <a:r>
              <a:rPr lang="zh-CN" alt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年入党，后被捕，忠贞不屈，</a:t>
            </a:r>
            <a:r>
              <a:rPr lang="en-US" altLang="zh-CN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1948</a:t>
            </a:r>
            <a:r>
              <a:rPr lang="zh-CN" alt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年</a:t>
            </a:r>
            <a:r>
              <a:rPr lang="en-US" altLang="zh-CN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5</a:t>
            </a:r>
            <a:r>
              <a:rPr lang="zh-CN" altLang="en-US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月被害。</a:t>
            </a:r>
            <a:endParaRPr lang="zh-CN" altLang="en-US" dirty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86908" cy="37861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86380" y="2000240"/>
            <a:ext cx="371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pic>
        <p:nvPicPr>
          <p:cNvPr id="8" name="图片 7" descr="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2357430"/>
            <a:ext cx="1428760" cy="2079640"/>
          </a:xfrm>
          <a:prstGeom prst="rect">
            <a:avLst/>
          </a:prstGeom>
        </p:spPr>
      </p:pic>
      <p:pic>
        <p:nvPicPr>
          <p:cNvPr id="9" name="图片 8" descr="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357430"/>
            <a:ext cx="1571636" cy="2070630"/>
          </a:xfrm>
          <a:prstGeom prst="rect">
            <a:avLst/>
          </a:prstGeom>
        </p:spPr>
      </p:pic>
      <p:pic>
        <p:nvPicPr>
          <p:cNvPr id="10" name="图片 9" descr="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9488" y="4429132"/>
            <a:ext cx="1714512" cy="2143140"/>
          </a:xfrm>
          <a:prstGeom prst="rect">
            <a:avLst/>
          </a:prstGeom>
        </p:spPr>
      </p:pic>
      <p:pic>
        <p:nvPicPr>
          <p:cNvPr id="11" name="图片 10" descr="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4464613"/>
            <a:ext cx="1571636" cy="2132186"/>
          </a:xfrm>
          <a:prstGeom prst="rect">
            <a:avLst/>
          </a:prstGeom>
        </p:spPr>
      </p:pic>
      <p:pic>
        <p:nvPicPr>
          <p:cNvPr id="12" name="图片 11" descr="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1737" y="4465384"/>
            <a:ext cx="1714511" cy="2106887"/>
          </a:xfrm>
          <a:prstGeom prst="rect">
            <a:avLst/>
          </a:prstGeom>
        </p:spPr>
      </p:pic>
      <p:pic>
        <p:nvPicPr>
          <p:cNvPr id="13" name="图片 12" descr="3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86314" y="4429132"/>
            <a:ext cx="2000264" cy="2667019"/>
          </a:xfrm>
          <a:prstGeom prst="rect">
            <a:avLst/>
          </a:prstGeom>
        </p:spPr>
      </p:pic>
      <p:pic>
        <p:nvPicPr>
          <p:cNvPr id="14" name="图片 13" descr="4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9388" y="2357430"/>
            <a:ext cx="1857388" cy="1993295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357290" y="1500174"/>
            <a:ext cx="7572428" cy="23574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357422" y="2357430"/>
            <a:ext cx="6072230" cy="2071702"/>
          </a:xfrm>
          <a:prstGeom prst="rect">
            <a:avLst/>
          </a:prstGeom>
          <a:blipFill dpi="0" rotWithShape="1">
            <a:blip r:embed="rId10">
              <a:alphaModFix amt="75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0" y="4429132"/>
            <a:ext cx="9358346" cy="2428868"/>
          </a:xfrm>
          <a:prstGeom prst="rect">
            <a:avLst/>
          </a:prstGeom>
          <a:blipFill dpi="0" rotWithShape="1">
            <a:blip r:embed="rId10">
              <a:alphaModFix amt="75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2071638" y="5000636"/>
            <a:ext cx="7072362" cy="1327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据记载，从</a:t>
            </a:r>
            <a:r>
              <a:rPr lang="en-US" sz="28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1938</a:t>
            </a:r>
            <a:r>
              <a:rPr lang="zh-CN" altLang="en-US" sz="28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年至</a:t>
            </a:r>
            <a:r>
              <a:rPr lang="en-US" sz="28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1949</a:t>
            </a:r>
            <a:r>
              <a:rPr lang="zh-CN" altLang="en-US" sz="28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年新中国成立，我们魏村有史料记载的革命烈士就有</a:t>
            </a:r>
            <a:r>
              <a:rPr lang="en-US" sz="28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39</a:t>
            </a:r>
            <a:r>
              <a:rPr lang="zh-CN" altLang="en-US" sz="2800" dirty="0" smtClean="0"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rPr>
              <a:t>人。</a:t>
            </a:r>
            <a:endParaRPr lang="zh-CN" altLang="en-US" sz="2800" dirty="0">
              <a:solidFill>
                <a:srgbClr val="C0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381</Words>
  <Application>Microsoft Office PowerPoint</Application>
  <PresentationFormat>全屏显示(4:3)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wcxx</dc:creator>
  <cp:lastModifiedBy>wcxx</cp:lastModifiedBy>
  <cp:revision>58</cp:revision>
  <dcterms:created xsi:type="dcterms:W3CDTF">2021-05-25T23:34:25Z</dcterms:created>
  <dcterms:modified xsi:type="dcterms:W3CDTF">2021-05-28T04:00:52Z</dcterms:modified>
</cp:coreProperties>
</file>